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93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7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F70CA-5F0C-40B8-B6D0-27C4B8121FD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D642E-AF98-45A1-ADD9-5712F65C46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укрепление физического и психического здоровья и эмоционального благополучия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54288-4B19-4C58-A26F-A2724F6950B3}" type="parTrans" cxnId="{DE005488-0A63-436C-9A01-654C48F398F0}">
      <dgm:prSet/>
      <dgm:spPr/>
      <dgm:t>
        <a:bodyPr/>
        <a:lstStyle/>
        <a:p>
          <a:endParaRPr lang="ru-RU"/>
        </a:p>
      </dgm:t>
    </dgm:pt>
    <dgm:pt modelId="{72F16327-4B84-4B1A-A616-49B63AE87E8F}" type="sibTrans" cxnId="{DE005488-0A63-436C-9A01-654C48F398F0}">
      <dgm:prSet/>
      <dgm:spPr/>
      <dgm:t>
        <a:bodyPr/>
        <a:lstStyle/>
        <a:p>
          <a:endParaRPr lang="ru-RU"/>
        </a:p>
      </dgm:t>
    </dgm:pt>
    <dgm:pt modelId="{C50FEE05-EDED-4E37-ABAF-C23C86DCD40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реализация образовательного потенциала пространства ДОУ, группы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7383D-FAC1-4F6A-A29C-E1D5E34D588E}" type="parTrans" cxnId="{A3C6F46A-3864-4640-BDDC-870A82CA3089}">
      <dgm:prSet/>
      <dgm:spPr/>
      <dgm:t>
        <a:bodyPr/>
        <a:lstStyle/>
        <a:p>
          <a:endParaRPr lang="ru-RU"/>
        </a:p>
      </dgm:t>
    </dgm:pt>
    <dgm:pt modelId="{67F2C211-5390-4B35-A84E-1031DF4E23E0}" type="sibTrans" cxnId="{A3C6F46A-3864-4640-BDDC-870A82CA3089}">
      <dgm:prSet/>
      <dgm:spPr/>
      <dgm:t>
        <a:bodyPr/>
        <a:lstStyle/>
        <a:p>
          <a:endParaRPr lang="ru-RU"/>
        </a:p>
      </dgm:t>
    </dgm:pt>
    <dgm:pt modelId="{B3C6DEBA-B056-4BB2-ACB8-FF4016C93BF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вариативного развивающего образования, ориентированного на свободный выбор детей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035E6-A9CA-4D5E-9245-19A9ACE011FC}" type="parTrans" cxnId="{BC604A49-E163-4E38-B8C9-6CF4BAAB9B6D}">
      <dgm:prSet/>
      <dgm:spPr/>
      <dgm:t>
        <a:bodyPr/>
        <a:lstStyle/>
        <a:p>
          <a:endParaRPr lang="ru-RU"/>
        </a:p>
      </dgm:t>
    </dgm:pt>
    <dgm:pt modelId="{BCE1DE11-BFE0-453D-862A-04992444A2D3}" type="sibTrans" cxnId="{BC604A49-E163-4E38-B8C9-6CF4BAAB9B6D}">
      <dgm:prSet/>
      <dgm:spPr/>
      <dgm:t>
        <a:bodyPr/>
        <a:lstStyle/>
        <a:p>
          <a:endParaRPr lang="ru-RU"/>
        </a:p>
      </dgm:t>
    </dgm:pt>
    <dgm:pt modelId="{A57BDED2-31F8-4DBF-93DE-EC5E69906B7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ежедневной трудовой деятельности и мотивации самосовершенствования педагогов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E1E59-209E-4CFF-9F6E-CB6092A9DAB6}" type="parTrans" cxnId="{6A0CED41-D736-48C1-9DE3-9676310BF0EE}">
      <dgm:prSet/>
      <dgm:spPr/>
      <dgm:t>
        <a:bodyPr/>
        <a:lstStyle/>
        <a:p>
          <a:endParaRPr lang="ru-RU"/>
        </a:p>
      </dgm:t>
    </dgm:pt>
    <dgm:pt modelId="{240B16C5-72C2-4A5C-9A46-F22BC9B9A185}" type="sibTrans" cxnId="{6A0CED41-D736-48C1-9DE3-9676310BF0EE}">
      <dgm:prSet/>
      <dgm:spPr/>
      <dgm:t>
        <a:bodyPr/>
        <a:lstStyle/>
        <a:p>
          <a:endParaRPr lang="ru-RU"/>
        </a:p>
      </dgm:t>
    </dgm:pt>
    <dgm:pt modelId="{2409E105-DB1A-4042-8C48-AF616B619D1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дошкольного образования и вовлечение родителей непосредственно в образовательную деятельность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11235-D214-44FC-BFC6-79DFE12AB059}" type="parTrans" cxnId="{6BDDABD7-B3AC-4BE1-B976-9CB1B7920DF4}">
      <dgm:prSet/>
      <dgm:spPr/>
      <dgm:t>
        <a:bodyPr/>
        <a:lstStyle/>
        <a:p>
          <a:endParaRPr lang="ru-RU"/>
        </a:p>
      </dgm:t>
    </dgm:pt>
    <dgm:pt modelId="{493EB49D-32BF-4B7E-B843-326540FE250D}" type="sibTrans" cxnId="{6BDDABD7-B3AC-4BE1-B976-9CB1B7920DF4}">
      <dgm:prSet/>
      <dgm:spPr/>
      <dgm:t>
        <a:bodyPr/>
        <a:lstStyle/>
        <a:p>
          <a:endParaRPr lang="ru-RU"/>
        </a:p>
      </dgm:t>
    </dgm:pt>
    <dgm:pt modelId="{073879E8-0DB9-4C75-9178-64665530A9E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3A828-C3D9-4908-A264-F6405C9D4AC2}" type="parTrans" cxnId="{460192B0-3D8C-4AA7-A7F1-C8643D0785BE}">
      <dgm:prSet/>
      <dgm:spPr/>
      <dgm:t>
        <a:bodyPr/>
        <a:lstStyle/>
        <a:p>
          <a:endParaRPr lang="ru-RU"/>
        </a:p>
      </dgm:t>
    </dgm:pt>
    <dgm:pt modelId="{5DD3F01B-20B6-4EEB-811A-FF4895590DCE}" type="sibTrans" cxnId="{460192B0-3D8C-4AA7-A7F1-C8643D0785BE}">
      <dgm:prSet/>
      <dgm:spPr/>
      <dgm:t>
        <a:bodyPr/>
        <a:lstStyle/>
        <a:p>
          <a:endParaRPr lang="ru-RU"/>
        </a:p>
      </dgm:t>
    </dgm:pt>
    <dgm:pt modelId="{EF3EE37F-214A-4FD0-BCD5-CE5223D3CA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равных условий для детей, принадлежащих к разным национально-культурным, религиозным общностям и социальным слоям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814CA-82F5-45C3-93A3-A9E1480D849E}" type="parTrans" cxnId="{6F40AC75-9DD9-4E66-8EEA-45F3E761ACD4}">
      <dgm:prSet/>
      <dgm:spPr/>
      <dgm:t>
        <a:bodyPr/>
        <a:lstStyle/>
        <a:p>
          <a:endParaRPr lang="ru-RU"/>
        </a:p>
      </dgm:t>
    </dgm:pt>
    <dgm:pt modelId="{BAC75A4B-3149-41EF-B8A2-80ADE29A9CC9}" type="sibTrans" cxnId="{6F40AC75-9DD9-4E66-8EEA-45F3E761ACD4}">
      <dgm:prSet/>
      <dgm:spPr/>
      <dgm:t>
        <a:bodyPr/>
        <a:lstStyle/>
        <a:p>
          <a:endParaRPr lang="ru-RU"/>
        </a:p>
      </dgm:t>
    </dgm:pt>
    <dgm:pt modelId="{CDED24C8-3436-4DCB-A801-A77613066E7F}" type="pres">
      <dgm:prSet presAssocID="{307F70CA-5F0C-40B8-B6D0-27C4B8121FD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638FECF-04DA-4E9B-8BE0-E2D8783C46B0}" type="pres">
      <dgm:prSet presAssocID="{AF7D642E-AF98-45A1-ADD9-5712F65C46E7}" presName="compNode" presStyleCnt="0"/>
      <dgm:spPr/>
    </dgm:pt>
    <dgm:pt modelId="{104088ED-03F8-4F6A-9C0D-F806A1FBF4F8}" type="pres">
      <dgm:prSet presAssocID="{AF7D642E-AF98-45A1-ADD9-5712F65C46E7}" presName="dummyConnPt" presStyleCnt="0"/>
      <dgm:spPr/>
    </dgm:pt>
    <dgm:pt modelId="{5E62F41D-C2E5-4FC0-A48C-2C4E090B9B11}" type="pres">
      <dgm:prSet presAssocID="{AF7D642E-AF98-45A1-ADD9-5712F65C46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2537-FB75-4776-8B04-67F3F78BB88E}" type="pres">
      <dgm:prSet presAssocID="{72F16327-4B84-4B1A-A616-49B63AE87E8F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9765EFAC-9DE5-4AAC-A398-E4F91C430282}" type="pres">
      <dgm:prSet presAssocID="{C50FEE05-EDED-4E37-ABAF-C23C86DCD401}" presName="compNode" presStyleCnt="0"/>
      <dgm:spPr/>
    </dgm:pt>
    <dgm:pt modelId="{E750F4DF-629E-4AB3-96C8-913B8D931872}" type="pres">
      <dgm:prSet presAssocID="{C50FEE05-EDED-4E37-ABAF-C23C86DCD401}" presName="dummyConnPt" presStyleCnt="0"/>
      <dgm:spPr/>
    </dgm:pt>
    <dgm:pt modelId="{60584E63-810B-4811-9D7B-D415B8C9ACF7}" type="pres">
      <dgm:prSet presAssocID="{C50FEE05-EDED-4E37-ABAF-C23C86DCD40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D5E47-FBE9-4FD5-A95E-A2E2D5F16BBA}" type="pres">
      <dgm:prSet presAssocID="{67F2C211-5390-4B35-A84E-1031DF4E23E0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432A9760-69AE-4EDF-9A27-D1EEA885C675}" type="pres">
      <dgm:prSet presAssocID="{B3C6DEBA-B056-4BB2-ACB8-FF4016C93BF4}" presName="compNode" presStyleCnt="0"/>
      <dgm:spPr/>
    </dgm:pt>
    <dgm:pt modelId="{7B26068E-4273-45B0-BE9D-D3BC723A8613}" type="pres">
      <dgm:prSet presAssocID="{B3C6DEBA-B056-4BB2-ACB8-FF4016C93BF4}" presName="dummyConnPt" presStyleCnt="0"/>
      <dgm:spPr/>
    </dgm:pt>
    <dgm:pt modelId="{A7087ECC-6D3C-48DA-AA2C-84BBCADC7A80}" type="pres">
      <dgm:prSet presAssocID="{B3C6DEBA-B056-4BB2-ACB8-FF4016C93B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41FF8-9A5C-44F8-9E9B-137E0F976914}" type="pres">
      <dgm:prSet presAssocID="{BCE1DE11-BFE0-453D-862A-04992444A2D3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C0ED1C0F-ED95-4879-904B-CDCC59F2599F}" type="pres">
      <dgm:prSet presAssocID="{A57BDED2-31F8-4DBF-93DE-EC5E69906B70}" presName="compNode" presStyleCnt="0"/>
      <dgm:spPr/>
    </dgm:pt>
    <dgm:pt modelId="{F8C3558B-66C7-46F1-93AD-724FB8933BB3}" type="pres">
      <dgm:prSet presAssocID="{A57BDED2-31F8-4DBF-93DE-EC5E69906B70}" presName="dummyConnPt" presStyleCnt="0"/>
      <dgm:spPr/>
    </dgm:pt>
    <dgm:pt modelId="{67CD0FF7-DBBD-4E5D-9D79-58139035A177}" type="pres">
      <dgm:prSet presAssocID="{A57BDED2-31F8-4DBF-93DE-EC5E69906B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6CF2-F632-4D77-AFDC-1DEAEE1C8629}" type="pres">
      <dgm:prSet presAssocID="{240B16C5-72C2-4A5C-9A46-F22BC9B9A185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F74B4BD4-6B70-4F14-A2F4-DB7CE8C130E1}" type="pres">
      <dgm:prSet presAssocID="{2409E105-DB1A-4042-8C48-AF616B619D17}" presName="compNode" presStyleCnt="0"/>
      <dgm:spPr/>
    </dgm:pt>
    <dgm:pt modelId="{010D4EBC-AF9F-4C2A-AA08-5EBC4EB43CE5}" type="pres">
      <dgm:prSet presAssocID="{2409E105-DB1A-4042-8C48-AF616B619D17}" presName="dummyConnPt" presStyleCnt="0"/>
      <dgm:spPr/>
    </dgm:pt>
    <dgm:pt modelId="{0CA66245-2300-457B-8DD6-68C7490682BF}" type="pres">
      <dgm:prSet presAssocID="{2409E105-DB1A-4042-8C48-AF616B619D1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E8859-5477-44C9-8CCA-6C7B698F17BF}" type="pres">
      <dgm:prSet presAssocID="{493EB49D-32BF-4B7E-B843-326540FE250D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9F787F64-8C84-4C84-8D10-3562391F68C6}" type="pres">
      <dgm:prSet presAssocID="{073879E8-0DB9-4C75-9178-64665530A9EE}" presName="compNode" presStyleCnt="0"/>
      <dgm:spPr/>
    </dgm:pt>
    <dgm:pt modelId="{D0B0F3C2-84A5-45A2-8073-BC8339C0005B}" type="pres">
      <dgm:prSet presAssocID="{073879E8-0DB9-4C75-9178-64665530A9EE}" presName="dummyConnPt" presStyleCnt="0"/>
      <dgm:spPr/>
    </dgm:pt>
    <dgm:pt modelId="{D2521E2D-490F-4018-A500-4BAF88CC6079}" type="pres">
      <dgm:prSet presAssocID="{073879E8-0DB9-4C75-9178-64665530A9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5979-74B5-4E72-9462-7393BEDDCF7C}" type="pres">
      <dgm:prSet presAssocID="{5DD3F01B-20B6-4EEB-811A-FF4895590DCE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1FCFAB24-DB85-43C2-B431-B09D0998EA40}" type="pres">
      <dgm:prSet presAssocID="{EF3EE37F-214A-4FD0-BCD5-CE5223D3CA76}" presName="compNode" presStyleCnt="0"/>
      <dgm:spPr/>
    </dgm:pt>
    <dgm:pt modelId="{6FF25190-3131-495C-A13E-9AF23A42BBD9}" type="pres">
      <dgm:prSet presAssocID="{EF3EE37F-214A-4FD0-BCD5-CE5223D3CA76}" presName="dummyConnPt" presStyleCnt="0"/>
      <dgm:spPr/>
    </dgm:pt>
    <dgm:pt modelId="{9F0F15D2-8796-4CB6-986C-647D805DDA25}" type="pres">
      <dgm:prSet presAssocID="{EF3EE37F-214A-4FD0-BCD5-CE5223D3CA76}" presName="node" presStyleLbl="node1" presStyleIdx="6" presStyleCnt="7" custScaleX="11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0AC75-9DD9-4E66-8EEA-45F3E761ACD4}" srcId="{307F70CA-5F0C-40B8-B6D0-27C4B8121FD7}" destId="{EF3EE37F-214A-4FD0-BCD5-CE5223D3CA76}" srcOrd="6" destOrd="0" parTransId="{366814CA-82F5-45C3-93A3-A9E1480D849E}" sibTransId="{BAC75A4B-3149-41EF-B8A2-80ADE29A9CC9}"/>
    <dgm:cxn modelId="{0E595D72-B13A-44C6-9C77-138BD6D56AB8}" type="presOf" srcId="{AF7D642E-AF98-45A1-ADD9-5712F65C46E7}" destId="{5E62F41D-C2E5-4FC0-A48C-2C4E090B9B11}" srcOrd="0" destOrd="0" presId="urn:microsoft.com/office/officeart/2005/8/layout/bProcess4"/>
    <dgm:cxn modelId="{02C9ACEE-A239-407F-9B43-1B74B08C71BE}" type="presOf" srcId="{2409E105-DB1A-4042-8C48-AF616B619D17}" destId="{0CA66245-2300-457B-8DD6-68C7490682BF}" srcOrd="0" destOrd="0" presId="urn:microsoft.com/office/officeart/2005/8/layout/bProcess4"/>
    <dgm:cxn modelId="{AB073B8A-3958-457B-84D1-430152A0D442}" type="presOf" srcId="{EF3EE37F-214A-4FD0-BCD5-CE5223D3CA76}" destId="{9F0F15D2-8796-4CB6-986C-647D805DDA25}" srcOrd="0" destOrd="0" presId="urn:microsoft.com/office/officeart/2005/8/layout/bProcess4"/>
    <dgm:cxn modelId="{C055F5B4-AC5D-46D9-8038-CE8453AC5460}" type="presOf" srcId="{073879E8-0DB9-4C75-9178-64665530A9EE}" destId="{D2521E2D-490F-4018-A500-4BAF88CC6079}" srcOrd="0" destOrd="0" presId="urn:microsoft.com/office/officeart/2005/8/layout/bProcess4"/>
    <dgm:cxn modelId="{9A392871-57F7-4BFB-B6E9-234F3C273EA0}" type="presOf" srcId="{307F70CA-5F0C-40B8-B6D0-27C4B8121FD7}" destId="{CDED24C8-3436-4DCB-A801-A77613066E7F}" srcOrd="0" destOrd="0" presId="urn:microsoft.com/office/officeart/2005/8/layout/bProcess4"/>
    <dgm:cxn modelId="{64E8A792-A81E-4D9C-94A1-0DBF5F7CD715}" type="presOf" srcId="{BCE1DE11-BFE0-453D-862A-04992444A2D3}" destId="{AB541FF8-9A5C-44F8-9E9B-137E0F976914}" srcOrd="0" destOrd="0" presId="urn:microsoft.com/office/officeart/2005/8/layout/bProcess4"/>
    <dgm:cxn modelId="{CF3A3167-4484-40CA-B1D1-B48270806C6F}" type="presOf" srcId="{240B16C5-72C2-4A5C-9A46-F22BC9B9A185}" destId="{E3906CF2-F632-4D77-AFDC-1DEAEE1C8629}" srcOrd="0" destOrd="0" presId="urn:microsoft.com/office/officeart/2005/8/layout/bProcess4"/>
    <dgm:cxn modelId="{6BDDABD7-B3AC-4BE1-B976-9CB1B7920DF4}" srcId="{307F70CA-5F0C-40B8-B6D0-27C4B8121FD7}" destId="{2409E105-DB1A-4042-8C48-AF616B619D17}" srcOrd="4" destOrd="0" parTransId="{FB811235-D214-44FC-BFC6-79DFE12AB059}" sibTransId="{493EB49D-32BF-4B7E-B843-326540FE250D}"/>
    <dgm:cxn modelId="{C508A2C7-8C86-4455-B88B-45F26D2C07BE}" type="presOf" srcId="{C50FEE05-EDED-4E37-ABAF-C23C86DCD401}" destId="{60584E63-810B-4811-9D7B-D415B8C9ACF7}" srcOrd="0" destOrd="0" presId="urn:microsoft.com/office/officeart/2005/8/layout/bProcess4"/>
    <dgm:cxn modelId="{DE005488-0A63-436C-9A01-654C48F398F0}" srcId="{307F70CA-5F0C-40B8-B6D0-27C4B8121FD7}" destId="{AF7D642E-AF98-45A1-ADD9-5712F65C46E7}" srcOrd="0" destOrd="0" parTransId="{13F54288-4B19-4C58-A26F-A2724F6950B3}" sibTransId="{72F16327-4B84-4B1A-A616-49B63AE87E8F}"/>
    <dgm:cxn modelId="{603E8B06-7354-4DD4-BCCE-D56F158A43A6}" type="presOf" srcId="{B3C6DEBA-B056-4BB2-ACB8-FF4016C93BF4}" destId="{A7087ECC-6D3C-48DA-AA2C-84BBCADC7A80}" srcOrd="0" destOrd="0" presId="urn:microsoft.com/office/officeart/2005/8/layout/bProcess4"/>
    <dgm:cxn modelId="{BAF19DF1-08FD-4935-9CD1-A58BE591B70C}" type="presOf" srcId="{72F16327-4B84-4B1A-A616-49B63AE87E8F}" destId="{88F32537-FB75-4776-8B04-67F3F78BB88E}" srcOrd="0" destOrd="0" presId="urn:microsoft.com/office/officeart/2005/8/layout/bProcess4"/>
    <dgm:cxn modelId="{A3C6F46A-3864-4640-BDDC-870A82CA3089}" srcId="{307F70CA-5F0C-40B8-B6D0-27C4B8121FD7}" destId="{C50FEE05-EDED-4E37-ABAF-C23C86DCD401}" srcOrd="1" destOrd="0" parTransId="{1937383D-FAC1-4F6A-A29C-E1D5E34D588E}" sibTransId="{67F2C211-5390-4B35-A84E-1031DF4E23E0}"/>
    <dgm:cxn modelId="{6A0CED41-D736-48C1-9DE3-9676310BF0EE}" srcId="{307F70CA-5F0C-40B8-B6D0-27C4B8121FD7}" destId="{A57BDED2-31F8-4DBF-93DE-EC5E69906B70}" srcOrd="3" destOrd="0" parTransId="{08BE1E59-209E-4CFF-9F6E-CB6092A9DAB6}" sibTransId="{240B16C5-72C2-4A5C-9A46-F22BC9B9A185}"/>
    <dgm:cxn modelId="{4E7A63A2-B8AA-449D-A554-20012353ADC6}" type="presOf" srcId="{493EB49D-32BF-4B7E-B843-326540FE250D}" destId="{3E9E8859-5477-44C9-8CCA-6C7B698F17BF}" srcOrd="0" destOrd="0" presId="urn:microsoft.com/office/officeart/2005/8/layout/bProcess4"/>
    <dgm:cxn modelId="{BC604A49-E163-4E38-B8C9-6CF4BAAB9B6D}" srcId="{307F70CA-5F0C-40B8-B6D0-27C4B8121FD7}" destId="{B3C6DEBA-B056-4BB2-ACB8-FF4016C93BF4}" srcOrd="2" destOrd="0" parTransId="{413035E6-A9CA-4D5E-9245-19A9ACE011FC}" sibTransId="{BCE1DE11-BFE0-453D-862A-04992444A2D3}"/>
    <dgm:cxn modelId="{460192B0-3D8C-4AA7-A7F1-C8643D0785BE}" srcId="{307F70CA-5F0C-40B8-B6D0-27C4B8121FD7}" destId="{073879E8-0DB9-4C75-9178-64665530A9EE}" srcOrd="5" destOrd="0" parTransId="{0143A828-C3D9-4908-A264-F6405C9D4AC2}" sibTransId="{5DD3F01B-20B6-4EEB-811A-FF4895590DCE}"/>
    <dgm:cxn modelId="{67B973CE-B477-43F3-9DA9-245AA7796F3C}" type="presOf" srcId="{A57BDED2-31F8-4DBF-93DE-EC5E69906B70}" destId="{67CD0FF7-DBBD-4E5D-9D79-58139035A177}" srcOrd="0" destOrd="0" presId="urn:microsoft.com/office/officeart/2005/8/layout/bProcess4"/>
    <dgm:cxn modelId="{FD920497-ADE7-4638-81A7-AA7E118D793B}" type="presOf" srcId="{67F2C211-5390-4B35-A84E-1031DF4E23E0}" destId="{7F4D5E47-FBE9-4FD5-A95E-A2E2D5F16BBA}" srcOrd="0" destOrd="0" presId="urn:microsoft.com/office/officeart/2005/8/layout/bProcess4"/>
    <dgm:cxn modelId="{73CE341A-7A78-43B8-BDFC-F981332A5DF3}" type="presOf" srcId="{5DD3F01B-20B6-4EEB-811A-FF4895590DCE}" destId="{82CE5979-74B5-4E72-9462-7393BEDDCF7C}" srcOrd="0" destOrd="0" presId="urn:microsoft.com/office/officeart/2005/8/layout/bProcess4"/>
    <dgm:cxn modelId="{59AE1273-9C7E-4390-B982-56A1B1BBC950}" type="presParOf" srcId="{CDED24C8-3436-4DCB-A801-A77613066E7F}" destId="{2638FECF-04DA-4E9B-8BE0-E2D8783C46B0}" srcOrd="0" destOrd="0" presId="urn:microsoft.com/office/officeart/2005/8/layout/bProcess4"/>
    <dgm:cxn modelId="{405C5AB9-D83D-4795-AC9F-B97B160549FB}" type="presParOf" srcId="{2638FECF-04DA-4E9B-8BE0-E2D8783C46B0}" destId="{104088ED-03F8-4F6A-9C0D-F806A1FBF4F8}" srcOrd="0" destOrd="0" presId="urn:microsoft.com/office/officeart/2005/8/layout/bProcess4"/>
    <dgm:cxn modelId="{47404C01-D665-4F3F-A1BD-BDD9E164FF21}" type="presParOf" srcId="{2638FECF-04DA-4E9B-8BE0-E2D8783C46B0}" destId="{5E62F41D-C2E5-4FC0-A48C-2C4E090B9B11}" srcOrd="1" destOrd="0" presId="urn:microsoft.com/office/officeart/2005/8/layout/bProcess4"/>
    <dgm:cxn modelId="{C4482612-18D9-4E3A-8829-8DDAD3F3D887}" type="presParOf" srcId="{CDED24C8-3436-4DCB-A801-A77613066E7F}" destId="{88F32537-FB75-4776-8B04-67F3F78BB88E}" srcOrd="1" destOrd="0" presId="urn:microsoft.com/office/officeart/2005/8/layout/bProcess4"/>
    <dgm:cxn modelId="{CF8BD8B1-E213-4AF5-BAF7-ADAF97C0EA61}" type="presParOf" srcId="{CDED24C8-3436-4DCB-A801-A77613066E7F}" destId="{9765EFAC-9DE5-4AAC-A398-E4F91C430282}" srcOrd="2" destOrd="0" presId="urn:microsoft.com/office/officeart/2005/8/layout/bProcess4"/>
    <dgm:cxn modelId="{FE71B7C7-7A1C-4C0A-898F-2A4860256D71}" type="presParOf" srcId="{9765EFAC-9DE5-4AAC-A398-E4F91C430282}" destId="{E750F4DF-629E-4AB3-96C8-913B8D931872}" srcOrd="0" destOrd="0" presId="urn:microsoft.com/office/officeart/2005/8/layout/bProcess4"/>
    <dgm:cxn modelId="{4AFD5E60-8159-4D28-92CD-0DC1578213F7}" type="presParOf" srcId="{9765EFAC-9DE5-4AAC-A398-E4F91C430282}" destId="{60584E63-810B-4811-9D7B-D415B8C9ACF7}" srcOrd="1" destOrd="0" presId="urn:microsoft.com/office/officeart/2005/8/layout/bProcess4"/>
    <dgm:cxn modelId="{8DE2E6E5-F7EA-48B8-977A-2C344D92BF0D}" type="presParOf" srcId="{CDED24C8-3436-4DCB-A801-A77613066E7F}" destId="{7F4D5E47-FBE9-4FD5-A95E-A2E2D5F16BBA}" srcOrd="3" destOrd="0" presId="urn:microsoft.com/office/officeart/2005/8/layout/bProcess4"/>
    <dgm:cxn modelId="{18518AC5-BFE6-4127-B746-B824DDBA78DC}" type="presParOf" srcId="{CDED24C8-3436-4DCB-A801-A77613066E7F}" destId="{432A9760-69AE-4EDF-9A27-D1EEA885C675}" srcOrd="4" destOrd="0" presId="urn:microsoft.com/office/officeart/2005/8/layout/bProcess4"/>
    <dgm:cxn modelId="{889B9555-37C2-4BC3-AA01-29C3F41E8D7A}" type="presParOf" srcId="{432A9760-69AE-4EDF-9A27-D1EEA885C675}" destId="{7B26068E-4273-45B0-BE9D-D3BC723A8613}" srcOrd="0" destOrd="0" presId="urn:microsoft.com/office/officeart/2005/8/layout/bProcess4"/>
    <dgm:cxn modelId="{8A206929-23D2-4A0E-A56C-78C11EDAE27E}" type="presParOf" srcId="{432A9760-69AE-4EDF-9A27-D1EEA885C675}" destId="{A7087ECC-6D3C-48DA-AA2C-84BBCADC7A80}" srcOrd="1" destOrd="0" presId="urn:microsoft.com/office/officeart/2005/8/layout/bProcess4"/>
    <dgm:cxn modelId="{3735C761-AC36-40FC-937E-50C21EBC2B07}" type="presParOf" srcId="{CDED24C8-3436-4DCB-A801-A77613066E7F}" destId="{AB541FF8-9A5C-44F8-9E9B-137E0F976914}" srcOrd="5" destOrd="0" presId="urn:microsoft.com/office/officeart/2005/8/layout/bProcess4"/>
    <dgm:cxn modelId="{6AABB3DE-DFFF-48F6-91E2-C682C8EC5FC9}" type="presParOf" srcId="{CDED24C8-3436-4DCB-A801-A77613066E7F}" destId="{C0ED1C0F-ED95-4879-904B-CDCC59F2599F}" srcOrd="6" destOrd="0" presId="urn:microsoft.com/office/officeart/2005/8/layout/bProcess4"/>
    <dgm:cxn modelId="{187F1CDA-4D53-417E-8F43-59DC7FDF19EF}" type="presParOf" srcId="{C0ED1C0F-ED95-4879-904B-CDCC59F2599F}" destId="{F8C3558B-66C7-46F1-93AD-724FB8933BB3}" srcOrd="0" destOrd="0" presId="urn:microsoft.com/office/officeart/2005/8/layout/bProcess4"/>
    <dgm:cxn modelId="{E3167B9A-2EB7-4423-B26B-FA50189DADE3}" type="presParOf" srcId="{C0ED1C0F-ED95-4879-904B-CDCC59F2599F}" destId="{67CD0FF7-DBBD-4E5D-9D79-58139035A177}" srcOrd="1" destOrd="0" presId="urn:microsoft.com/office/officeart/2005/8/layout/bProcess4"/>
    <dgm:cxn modelId="{06D803A3-2232-4520-96D4-F7DDD85F56B7}" type="presParOf" srcId="{CDED24C8-3436-4DCB-A801-A77613066E7F}" destId="{E3906CF2-F632-4D77-AFDC-1DEAEE1C8629}" srcOrd="7" destOrd="0" presId="urn:microsoft.com/office/officeart/2005/8/layout/bProcess4"/>
    <dgm:cxn modelId="{48AA8D76-29C0-4F9A-9ACE-E17369C75AA6}" type="presParOf" srcId="{CDED24C8-3436-4DCB-A801-A77613066E7F}" destId="{F74B4BD4-6B70-4F14-A2F4-DB7CE8C130E1}" srcOrd="8" destOrd="0" presId="urn:microsoft.com/office/officeart/2005/8/layout/bProcess4"/>
    <dgm:cxn modelId="{943C5BF0-57CA-4B79-A851-602479865E5C}" type="presParOf" srcId="{F74B4BD4-6B70-4F14-A2F4-DB7CE8C130E1}" destId="{010D4EBC-AF9F-4C2A-AA08-5EBC4EB43CE5}" srcOrd="0" destOrd="0" presId="urn:microsoft.com/office/officeart/2005/8/layout/bProcess4"/>
    <dgm:cxn modelId="{BB4E6A57-696D-4FA9-A60D-126709B00154}" type="presParOf" srcId="{F74B4BD4-6B70-4F14-A2F4-DB7CE8C130E1}" destId="{0CA66245-2300-457B-8DD6-68C7490682BF}" srcOrd="1" destOrd="0" presId="urn:microsoft.com/office/officeart/2005/8/layout/bProcess4"/>
    <dgm:cxn modelId="{0EBE44B1-CF49-48F3-9070-C23038A6B366}" type="presParOf" srcId="{CDED24C8-3436-4DCB-A801-A77613066E7F}" destId="{3E9E8859-5477-44C9-8CCA-6C7B698F17BF}" srcOrd="9" destOrd="0" presId="urn:microsoft.com/office/officeart/2005/8/layout/bProcess4"/>
    <dgm:cxn modelId="{201FE67D-B83D-4F29-80BD-34618DCA4FAE}" type="presParOf" srcId="{CDED24C8-3436-4DCB-A801-A77613066E7F}" destId="{9F787F64-8C84-4C84-8D10-3562391F68C6}" srcOrd="10" destOrd="0" presId="urn:microsoft.com/office/officeart/2005/8/layout/bProcess4"/>
    <dgm:cxn modelId="{2B1352CE-8EFC-47F9-97C1-3D623D52A39C}" type="presParOf" srcId="{9F787F64-8C84-4C84-8D10-3562391F68C6}" destId="{D0B0F3C2-84A5-45A2-8073-BC8339C0005B}" srcOrd="0" destOrd="0" presId="urn:microsoft.com/office/officeart/2005/8/layout/bProcess4"/>
    <dgm:cxn modelId="{2956A408-604A-4A68-8A6B-A7DE33161CF4}" type="presParOf" srcId="{9F787F64-8C84-4C84-8D10-3562391F68C6}" destId="{D2521E2D-490F-4018-A500-4BAF88CC6079}" srcOrd="1" destOrd="0" presId="urn:microsoft.com/office/officeart/2005/8/layout/bProcess4"/>
    <dgm:cxn modelId="{2FB65C49-F0D9-4581-AE95-2CCAE1F900C0}" type="presParOf" srcId="{CDED24C8-3436-4DCB-A801-A77613066E7F}" destId="{82CE5979-74B5-4E72-9462-7393BEDDCF7C}" srcOrd="11" destOrd="0" presId="urn:microsoft.com/office/officeart/2005/8/layout/bProcess4"/>
    <dgm:cxn modelId="{52AAFE5E-5A2E-4048-991F-6E3EF616C6E4}" type="presParOf" srcId="{CDED24C8-3436-4DCB-A801-A77613066E7F}" destId="{1FCFAB24-DB85-43C2-B431-B09D0998EA40}" srcOrd="12" destOrd="0" presId="urn:microsoft.com/office/officeart/2005/8/layout/bProcess4"/>
    <dgm:cxn modelId="{2DEEF309-60E8-4505-8BF9-416FF6CF8E6A}" type="presParOf" srcId="{1FCFAB24-DB85-43C2-B431-B09D0998EA40}" destId="{6FF25190-3131-495C-A13E-9AF23A42BBD9}" srcOrd="0" destOrd="0" presId="urn:microsoft.com/office/officeart/2005/8/layout/bProcess4"/>
    <dgm:cxn modelId="{4091D00A-BB74-4D4F-83B3-057B2B6E69A9}" type="presParOf" srcId="{1FCFAB24-DB85-43C2-B431-B09D0998EA40}" destId="{9F0F15D2-8796-4CB6-986C-647D805DDA25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32537-FB75-4776-8B04-67F3F78BB88E}">
      <dsp:nvSpPr>
        <dsp:cNvPr id="0" name=""/>
        <dsp:cNvSpPr/>
      </dsp:nvSpPr>
      <dsp:spPr>
        <a:xfrm rot="5400000">
          <a:off x="-325731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2F41D-C2E5-4FC0-A48C-2C4E090B9B11}">
      <dsp:nvSpPr>
        <dsp:cNvPr id="0" name=""/>
        <dsp:cNvSpPr/>
      </dsp:nvSpPr>
      <dsp:spPr>
        <a:xfrm>
          <a:off x="41768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укрепление физического и психического здоровья и эмоционального благополучия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39298"/>
        <a:ext cx="2078140" cy="1216604"/>
      </dsp:txXfrm>
    </dsp:sp>
    <dsp:sp modelId="{7F4D5E47-FBE9-4FD5-A95E-A2E2D5F16BBA}">
      <dsp:nvSpPr>
        <dsp:cNvPr id="0" name=""/>
        <dsp:cNvSpPr/>
      </dsp:nvSpPr>
      <dsp:spPr>
        <a:xfrm rot="5400000">
          <a:off x="-325731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4E63-810B-4811-9D7B-D415B8C9ACF7}">
      <dsp:nvSpPr>
        <dsp:cNvPr id="0" name=""/>
        <dsp:cNvSpPr/>
      </dsp:nvSpPr>
      <dsp:spPr>
        <a:xfrm>
          <a:off x="41768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реализация образовательного потенциала пространства ДОУ, группы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1654679"/>
        <a:ext cx="2078140" cy="1216604"/>
      </dsp:txXfrm>
    </dsp:sp>
    <dsp:sp modelId="{AB541FF8-9A5C-44F8-9E9B-137E0F976914}">
      <dsp:nvSpPr>
        <dsp:cNvPr id="0" name=""/>
        <dsp:cNvSpPr/>
      </dsp:nvSpPr>
      <dsp:spPr>
        <a:xfrm>
          <a:off x="481958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87ECC-6D3C-48DA-AA2C-84BBCADC7A80}">
      <dsp:nvSpPr>
        <dsp:cNvPr id="0" name=""/>
        <dsp:cNvSpPr/>
      </dsp:nvSpPr>
      <dsp:spPr>
        <a:xfrm>
          <a:off x="41768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вариативного развивающего образования, ориентированного на свободный выбор детей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3270059"/>
        <a:ext cx="2078140" cy="1216604"/>
      </dsp:txXfrm>
    </dsp:sp>
    <dsp:sp modelId="{E3906CF2-F632-4D77-AFDC-1DEAEE1C8629}">
      <dsp:nvSpPr>
        <dsp:cNvPr id="0" name=""/>
        <dsp:cNvSpPr/>
      </dsp:nvSpPr>
      <dsp:spPr>
        <a:xfrm rot="16200000">
          <a:off x="2538876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D0FF7-DBBD-4E5D-9D79-58139035A177}">
      <dsp:nvSpPr>
        <dsp:cNvPr id="0" name=""/>
        <dsp:cNvSpPr/>
      </dsp:nvSpPr>
      <dsp:spPr>
        <a:xfrm>
          <a:off x="2906376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ежедневной трудовой деятельности и мотивации самосовершенствования педагогов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3270059"/>
        <a:ext cx="2078140" cy="1216604"/>
      </dsp:txXfrm>
    </dsp:sp>
    <dsp:sp modelId="{3E9E8859-5477-44C9-8CCA-6C7B698F17BF}">
      <dsp:nvSpPr>
        <dsp:cNvPr id="0" name=""/>
        <dsp:cNvSpPr/>
      </dsp:nvSpPr>
      <dsp:spPr>
        <a:xfrm rot="16200000">
          <a:off x="2538876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66245-2300-457B-8DD6-68C7490682BF}">
      <dsp:nvSpPr>
        <dsp:cNvPr id="0" name=""/>
        <dsp:cNvSpPr/>
      </dsp:nvSpPr>
      <dsp:spPr>
        <a:xfrm>
          <a:off x="2906376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дошкольного образования и вовлечение родителей непосредственно в образовательную деятельность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1654679"/>
        <a:ext cx="2078140" cy="1216604"/>
      </dsp:txXfrm>
    </dsp:sp>
    <dsp:sp modelId="{82CE5979-74B5-4E72-9462-7393BEDDCF7C}">
      <dsp:nvSpPr>
        <dsp:cNvPr id="0" name=""/>
        <dsp:cNvSpPr/>
      </dsp:nvSpPr>
      <dsp:spPr>
        <a:xfrm>
          <a:off x="3346566" y="221543"/>
          <a:ext cx="2986113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21E2D-490F-4018-A500-4BAF88CC6079}">
      <dsp:nvSpPr>
        <dsp:cNvPr id="0" name=""/>
        <dsp:cNvSpPr/>
      </dsp:nvSpPr>
      <dsp:spPr>
        <a:xfrm>
          <a:off x="2906376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39298"/>
        <a:ext cx="2078140" cy="1216604"/>
      </dsp:txXfrm>
    </dsp:sp>
    <dsp:sp modelId="{9F0F15D2-8796-4CB6-986C-647D805DDA25}">
      <dsp:nvSpPr>
        <dsp:cNvPr id="0" name=""/>
        <dsp:cNvSpPr/>
      </dsp:nvSpPr>
      <dsp:spPr>
        <a:xfrm>
          <a:off x="5770984" y="1448"/>
          <a:ext cx="2416846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равных условий для детей, принадлежащих к разным национально-культурным, религиозным общностям и социальным слоям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8834" y="39298"/>
        <a:ext cx="2341146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4CA3-2BB4-4E2B-AA8B-0CA6E71F4610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346C-EEE6-461E-B4C8-DD0D0BB7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46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48CB-ED34-4E03-AD9A-4049A05A616D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F6AC-5331-4052-92F3-4C226CDF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8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A0C7-2D53-402E-BB7D-8B82848DFFC8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E69-A341-40C8-BDA2-216A8FE7F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2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CA7-8290-436E-B139-70A34AF98CAA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DC77-3D33-4BA8-BC0C-027AEEA82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0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B2FE-9F00-4D18-8AB8-99A38A1EAD52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E5CE-D411-4176-87E6-53C45D68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6B7E-A680-4064-B63B-3EE297852C74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4264-F96D-4DEF-B143-1F3C74C6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2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30A4-45AC-4EDB-A9CD-D06748C52734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CD41-2EDA-40AF-99C3-228982DFC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3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1052-28CA-4CA4-B56F-58318FD5522B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C8DE-FDEB-4179-908E-72A300D78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AE73-FF90-4CCA-AD38-F09FFEEDA960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E3BC-8AA3-4DCA-80E9-386E4C362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48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CECA-8861-4C27-9AB4-2C41D78F13C5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778A-8DD6-48AB-AF14-95127C92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38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B01E-6B90-4BAC-B764-C1BE1D9FBBE5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12FE-7CC6-4233-BB22-8131DFC98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2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0B217-6020-476D-9FD3-1B46D9C066BD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7AD22-7495-474E-945C-B30573E2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960439"/>
          </a:xfrm>
        </p:spPr>
        <p:txBody>
          <a:bodyPr/>
          <a:lstStyle/>
          <a:p>
            <a:r>
              <a:rPr lang="ru-RU" dirty="0" smtClean="0"/>
              <a:t>МБДОУ Аннинский </a:t>
            </a:r>
            <a:r>
              <a:rPr lang="ru-RU" dirty="0" err="1" smtClean="0"/>
              <a:t>д</a:t>
            </a:r>
            <a:r>
              <a:rPr lang="ru-RU" dirty="0" smtClean="0"/>
              <a:t>/с ОРВ «Росток»</a:t>
            </a:r>
            <a:br>
              <a:rPr lang="ru-RU" dirty="0" smtClean="0"/>
            </a:br>
            <a:r>
              <a:rPr lang="ru-RU" dirty="0" smtClean="0"/>
              <a:t>«Особенности построения РППС  для детей дошкольного возраста»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/>
          <a:lstStyle/>
          <a:p>
            <a:pPr lvl="0" algn="r"/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1 кв.к </a:t>
            </a:r>
          </a:p>
          <a:p>
            <a:pPr lvl="0" algn="r"/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Н.В</a:t>
            </a:r>
            <a:endParaRPr lang="ru-RU" alt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сюжетно-ролевой игры «Жилая комната» </a:t>
            </a:r>
            <a:endParaRPr lang="ru-RU" dirty="0"/>
          </a:p>
        </p:txBody>
      </p:sp>
      <p:pic>
        <p:nvPicPr>
          <p:cNvPr id="4" name="Содержимое 3" descr="IMG_1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85720" y="1600200"/>
            <a:ext cx="3429024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998" y="1768066"/>
            <a:ext cx="4786346" cy="4018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85720" y="571480"/>
            <a:ext cx="3500463" cy="5267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857232"/>
            <a:ext cx="4381532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524633"/>
            <a:ext cx="5072098" cy="5976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театрализации.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1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77100"/>
            <a:ext cx="4143404" cy="3494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ugolok_muzykalno_teatralizovannoy_deyatelnosti_4_grup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57609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патриотического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1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625190"/>
            <a:ext cx="3841246" cy="2880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1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29189" y="1571611"/>
            <a:ext cx="3500462" cy="4667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музыки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1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5610" y="1285860"/>
            <a:ext cx="3625480" cy="4833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70" y="1142984"/>
            <a:ext cx="4000527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художественно эстетической деятельности </a:t>
            </a:r>
            <a:endParaRPr lang="ru-RU" dirty="0"/>
          </a:p>
        </p:txBody>
      </p:sp>
      <p:pic>
        <p:nvPicPr>
          <p:cNvPr id="4" name="Содержимое 3" descr="20170922_140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802377"/>
            <a:ext cx="3857652" cy="4953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конструирования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30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95" y="1357298"/>
            <a:ext cx="428628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3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1" y="2285992"/>
            <a:ext cx="3476650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двигательной активности </a:t>
            </a:r>
            <a:endParaRPr lang="ru-RU" dirty="0"/>
          </a:p>
        </p:txBody>
      </p:sp>
      <p:pic>
        <p:nvPicPr>
          <p:cNvPr id="4" name="Содержимое 3" descr="IMG_1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441" y="1291416"/>
            <a:ext cx="4278873" cy="3209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00627" y="1309697"/>
            <a:ext cx="3643319" cy="4857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</a:t>
            </a:r>
            <a:r>
              <a:rPr lang="ru-RU" b="1" dirty="0" smtClean="0"/>
              <a:t>природы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687" y="1600200"/>
            <a:ext cx="3962410" cy="2971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098" y="896195"/>
            <a:ext cx="3178992" cy="4390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нацеливает на личностно-ориентированный подход к каждому ребенку для сохранения самоценности дошкольного детства, на отсутствие жесткой регламентации детской деятельности.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06" y="4437063"/>
            <a:ext cx="51631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76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экспериментирования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sc067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631" y="1452148"/>
            <a:ext cx="6541079" cy="4905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безопасности и ППД.</a:t>
            </a:r>
            <a:endParaRPr lang="ru-RU" dirty="0"/>
          </a:p>
        </p:txBody>
      </p:sp>
      <p:pic>
        <p:nvPicPr>
          <p:cNvPr id="4" name="Содержимое 3" descr="20170922_14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42975" y="1369234"/>
            <a:ext cx="2286016" cy="4064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1165" y="1357322"/>
            <a:ext cx="3268289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математики </a:t>
            </a:r>
            <a:endParaRPr lang="ru-RU" dirty="0"/>
          </a:p>
        </p:txBody>
      </p:sp>
      <p:pic>
        <p:nvPicPr>
          <p:cNvPr id="5" name="Рисунок 4" descr="IMG_1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58"/>
            <a:ext cx="3750497" cy="5000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IMG_16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84151" y="1600200"/>
            <a:ext cx="4248163" cy="3186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книги и развития речи </a:t>
            </a:r>
            <a:endParaRPr lang="ru-RU" dirty="0"/>
          </a:p>
        </p:txBody>
      </p:sp>
      <p:pic>
        <p:nvPicPr>
          <p:cNvPr id="4" name="Содержимое 3" descr="IMG_1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3323" y="1571612"/>
            <a:ext cx="3647503" cy="4554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уединения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G:\фото рппс\IMG_1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819" y="1071546"/>
            <a:ext cx="4381531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IMG_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998520"/>
            <a:ext cx="3357586" cy="507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Мобили</a:t>
            </a:r>
            <a:endParaRPr lang="ru-RU" dirty="0"/>
          </a:p>
        </p:txBody>
      </p:sp>
      <p:pic>
        <p:nvPicPr>
          <p:cNvPr id="4" name="Содержимое 3" descr="IMG_1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285860"/>
            <a:ext cx="4357718" cy="4851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143503" y="1285860"/>
            <a:ext cx="3750495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кукла</a:t>
            </a:r>
            <a:endParaRPr lang="ru-RU" dirty="0"/>
          </a:p>
        </p:txBody>
      </p:sp>
      <p:pic>
        <p:nvPicPr>
          <p:cNvPr id="5" name="Содержимое 4" descr="IMG_1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4497" y="1291414"/>
            <a:ext cx="3746329" cy="499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– пространственной среды в ДОУ с учетом требований ФГОС строится таким образом, чтобы дать возможность наиболее эффективно развивать индивидуальность каждого ребенка с учетом его склонностей, интересов, уровня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3789040"/>
            <a:ext cx="30241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2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РППС ДОО необходимо обеспечить реализацию: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потенциала пространства группы и материалов, оборудования и инвентаря для развития детей, охраны и укрепления их здоровья, учета индивидуальных особенностей и коррекции развития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детей, возможности общения и совместной деятельности детей и взрослых, возможности для уединения;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образовательных программ с учетом применения инклюзивного образования, национально-культурных, климатических и других условий.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2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РППС должна обеспечивать и гарантировать: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5416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911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29837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выполняет образовательную, развивающую, воспитывающую, стимулирующую функции.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взросления ребенка все компоненты РППС необходимо менять, обновлять и пополнять.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должна быть не только развивающей, но и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развивающейся.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41" y="3933825"/>
            <a:ext cx="292311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0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РППС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 обучения, инвентарь, оборудование, которые позволяют обеспечить все виды детской деятельности; эмоциональное благополучие детей; возможность самовыражения детей.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изменения РППС в зависимости от образовательной ситуации, интересов и возможностей детей.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разнообразного использования составляющих РППС в разных видах детской активности.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свободный доступ воспитанников к играм, игрушкам, материалам, пособиям, обеспечивающим все виды детской деятельности.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соответствие элементов РППС требованиям СЭС, пожарной безопасности и охране жизни и здоровья детей.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388678" cy="23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53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Визитная карточка нашей группы –раздевалка.</a:t>
            </a:r>
            <a:endParaRPr lang="ru-RU" dirty="0"/>
          </a:p>
        </p:txBody>
      </p:sp>
      <p:pic>
        <p:nvPicPr>
          <p:cNvPr id="7" name="Рисунок 6" descr="IMG_1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8066"/>
            <a:ext cx="4310092" cy="4518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IMG_16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208945" y="1619234"/>
            <a:ext cx="3577236" cy="4769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1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321447"/>
            <a:ext cx="4143404" cy="5536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500042"/>
            <a:ext cx="4238655" cy="5429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55630"/>
            <a:ext cx="3945497" cy="4673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5578" y="642918"/>
            <a:ext cx="4280892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</Template>
  <TotalTime>873</TotalTime>
  <Words>383</Words>
  <Application>Microsoft Office PowerPoint</Application>
  <PresentationFormat>Экран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44</vt:lpstr>
      <vt:lpstr>МБДОУ Аннинский д/с ОРВ «Росток» «Особенности построения РППС  для детей дошкольного возраста»</vt:lpstr>
      <vt:lpstr>ФГОС ДО нацеливает на личностно-ориентированный подход к каждому ребенку для сохранения самоценности дошкольного детства, на отсутствие жесткой регламентации детской деятельности.</vt:lpstr>
      <vt:lpstr>При создании РППС ДОО необходимо обеспечить реализацию:</vt:lpstr>
      <vt:lpstr>В соответствии с ФГОС ДО РППС должна обеспечивать и гарантировать:</vt:lpstr>
      <vt:lpstr>РППС выполняет образовательную, развивающую, воспитывающую, стимулирующую функции. В процессе взросления ребенка все компоненты РППС необходимо менять, обновлять и пополнять. РППС должна быть не только развивающей, но и развивающейся.</vt:lpstr>
      <vt:lpstr>Основные принципы организации РППС</vt:lpstr>
      <vt:lpstr>Визитная карточка нашей группы –раздевалка.</vt:lpstr>
      <vt:lpstr>Слайд 8</vt:lpstr>
      <vt:lpstr>Слайд 9</vt:lpstr>
      <vt:lpstr>Центр сюжетно-ролевой игры «Жилая комната» </vt:lpstr>
      <vt:lpstr>Слайд 11</vt:lpstr>
      <vt:lpstr>Слайд 12</vt:lpstr>
      <vt:lpstr>Центр театрализации. </vt:lpstr>
      <vt:lpstr>Центр патриотического воспитания </vt:lpstr>
      <vt:lpstr>Центр музыки  </vt:lpstr>
      <vt:lpstr>Центр художественно эстетической деятельности </vt:lpstr>
      <vt:lpstr>Центр конструирования  </vt:lpstr>
      <vt:lpstr>Центр двигательной активности </vt:lpstr>
      <vt:lpstr>Центр природы </vt:lpstr>
      <vt:lpstr>Центр экспериментирования </vt:lpstr>
      <vt:lpstr>Центр безопасности и ППД.</vt:lpstr>
      <vt:lpstr>Центр математики </vt:lpstr>
      <vt:lpstr>Центр книги и развития речи </vt:lpstr>
      <vt:lpstr>Центр уединения </vt:lpstr>
      <vt:lpstr>Мобили</vt:lpstr>
      <vt:lpstr>Дидактическая кукла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дошкольников в соответствии с требованиями ФГОС ДО</dc:title>
  <dc:creator>Татьяна Морозова</dc:creator>
  <cp:lastModifiedBy>Admin</cp:lastModifiedBy>
  <cp:revision>31</cp:revision>
  <dcterms:created xsi:type="dcterms:W3CDTF">2015-02-12T06:36:03Z</dcterms:created>
  <dcterms:modified xsi:type="dcterms:W3CDTF">2017-09-25T17:48:01Z</dcterms:modified>
</cp:coreProperties>
</file>